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32404050" cy="43205400"/>
  <p:notesSz cx="6858000" cy="9144000"/>
  <p:defaultTextStyle>
    <a:defPPr>
      <a:defRPr lang="pt-BR"/>
    </a:defPPr>
    <a:lvl1pPr marL="0" algn="l" defTabSz="4319136" rtl="0" eaLnBrk="1" latinLnBrk="0" hangingPunct="1">
      <a:defRPr sz="8498" kern="1200">
        <a:solidFill>
          <a:schemeClr val="tx1"/>
        </a:solidFill>
        <a:latin typeface="+mn-lt"/>
        <a:ea typeface="+mn-ea"/>
        <a:cs typeface="+mn-cs"/>
      </a:defRPr>
    </a:lvl1pPr>
    <a:lvl2pPr marL="2159568" algn="l" defTabSz="4319136" rtl="0" eaLnBrk="1" latinLnBrk="0" hangingPunct="1">
      <a:defRPr sz="8498" kern="1200">
        <a:solidFill>
          <a:schemeClr val="tx1"/>
        </a:solidFill>
        <a:latin typeface="+mn-lt"/>
        <a:ea typeface="+mn-ea"/>
        <a:cs typeface="+mn-cs"/>
      </a:defRPr>
    </a:lvl2pPr>
    <a:lvl3pPr marL="4319136" algn="l" defTabSz="4319136" rtl="0" eaLnBrk="1" latinLnBrk="0" hangingPunct="1">
      <a:defRPr sz="8498" kern="1200">
        <a:solidFill>
          <a:schemeClr val="tx1"/>
        </a:solidFill>
        <a:latin typeface="+mn-lt"/>
        <a:ea typeface="+mn-ea"/>
        <a:cs typeface="+mn-cs"/>
      </a:defRPr>
    </a:lvl3pPr>
    <a:lvl4pPr marL="6478704" algn="l" defTabSz="4319136" rtl="0" eaLnBrk="1" latinLnBrk="0" hangingPunct="1">
      <a:defRPr sz="8498" kern="1200">
        <a:solidFill>
          <a:schemeClr val="tx1"/>
        </a:solidFill>
        <a:latin typeface="+mn-lt"/>
        <a:ea typeface="+mn-ea"/>
        <a:cs typeface="+mn-cs"/>
      </a:defRPr>
    </a:lvl4pPr>
    <a:lvl5pPr marL="8638272" algn="l" defTabSz="4319136" rtl="0" eaLnBrk="1" latinLnBrk="0" hangingPunct="1">
      <a:defRPr sz="8498" kern="1200">
        <a:solidFill>
          <a:schemeClr val="tx1"/>
        </a:solidFill>
        <a:latin typeface="+mn-lt"/>
        <a:ea typeface="+mn-ea"/>
        <a:cs typeface="+mn-cs"/>
      </a:defRPr>
    </a:lvl5pPr>
    <a:lvl6pPr marL="10797840" algn="l" defTabSz="4319136" rtl="0" eaLnBrk="1" latinLnBrk="0" hangingPunct="1">
      <a:defRPr sz="8498" kern="1200">
        <a:solidFill>
          <a:schemeClr val="tx1"/>
        </a:solidFill>
        <a:latin typeface="+mn-lt"/>
        <a:ea typeface="+mn-ea"/>
        <a:cs typeface="+mn-cs"/>
      </a:defRPr>
    </a:lvl6pPr>
    <a:lvl7pPr marL="12957408" algn="l" defTabSz="4319136" rtl="0" eaLnBrk="1" latinLnBrk="0" hangingPunct="1">
      <a:defRPr sz="8498" kern="1200">
        <a:solidFill>
          <a:schemeClr val="tx1"/>
        </a:solidFill>
        <a:latin typeface="+mn-lt"/>
        <a:ea typeface="+mn-ea"/>
        <a:cs typeface="+mn-cs"/>
      </a:defRPr>
    </a:lvl7pPr>
    <a:lvl8pPr marL="15116976" algn="l" defTabSz="4319136" rtl="0" eaLnBrk="1" latinLnBrk="0" hangingPunct="1">
      <a:defRPr sz="8498" kern="1200">
        <a:solidFill>
          <a:schemeClr val="tx1"/>
        </a:solidFill>
        <a:latin typeface="+mn-lt"/>
        <a:ea typeface="+mn-ea"/>
        <a:cs typeface="+mn-cs"/>
      </a:defRPr>
    </a:lvl8pPr>
    <a:lvl9pPr marL="17276544" algn="l" defTabSz="4319136" rtl="0" eaLnBrk="1" latinLnBrk="0" hangingPunct="1">
      <a:defRPr sz="849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35" userDrawn="1">
          <p15:clr>
            <a:srgbClr val="A4A3A4"/>
          </p15:clr>
        </p15:guide>
        <p15:guide id="2" pos="63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94" autoAdjust="0"/>
  </p:normalViewPr>
  <p:slideViewPr>
    <p:cSldViewPr>
      <p:cViewPr>
        <p:scale>
          <a:sx n="33" d="100"/>
          <a:sy n="33" d="100"/>
        </p:scale>
        <p:origin x="1500" y="-3972"/>
      </p:cViewPr>
      <p:guideLst>
        <p:guide orient="horz" pos="635"/>
        <p:guide pos="63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CA6418-E729-41DC-9DD3-0F7CC64010B6}" type="datetimeFigureOut">
              <a:rPr lang="pt-BR" smtClean="0"/>
              <a:t>10/10/2018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67065B-545F-48A1-BB0B-FC7307020D9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44757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102" rtl="0" eaLnBrk="1" latinLnBrk="0" hangingPunct="1">
      <a:defRPr sz="1198" kern="1200">
        <a:solidFill>
          <a:schemeClr val="tx1"/>
        </a:solidFill>
        <a:latin typeface="+mn-lt"/>
        <a:ea typeface="+mn-ea"/>
        <a:cs typeface="+mn-cs"/>
      </a:defRPr>
    </a:lvl1pPr>
    <a:lvl2pPr marL="457053" algn="l" defTabSz="914102" rtl="0" eaLnBrk="1" latinLnBrk="0" hangingPunct="1">
      <a:defRPr sz="1198" kern="1200">
        <a:solidFill>
          <a:schemeClr val="tx1"/>
        </a:solidFill>
        <a:latin typeface="+mn-lt"/>
        <a:ea typeface="+mn-ea"/>
        <a:cs typeface="+mn-cs"/>
      </a:defRPr>
    </a:lvl2pPr>
    <a:lvl3pPr marL="914102" algn="l" defTabSz="914102" rtl="0" eaLnBrk="1" latinLnBrk="0" hangingPunct="1">
      <a:defRPr sz="1198" kern="1200">
        <a:solidFill>
          <a:schemeClr val="tx1"/>
        </a:solidFill>
        <a:latin typeface="+mn-lt"/>
        <a:ea typeface="+mn-ea"/>
        <a:cs typeface="+mn-cs"/>
      </a:defRPr>
    </a:lvl3pPr>
    <a:lvl4pPr marL="1371155" algn="l" defTabSz="914102" rtl="0" eaLnBrk="1" latinLnBrk="0" hangingPunct="1">
      <a:defRPr sz="1198" kern="1200">
        <a:solidFill>
          <a:schemeClr val="tx1"/>
        </a:solidFill>
        <a:latin typeface="+mn-lt"/>
        <a:ea typeface="+mn-ea"/>
        <a:cs typeface="+mn-cs"/>
      </a:defRPr>
    </a:lvl4pPr>
    <a:lvl5pPr marL="1828207" algn="l" defTabSz="914102" rtl="0" eaLnBrk="1" latinLnBrk="0" hangingPunct="1">
      <a:defRPr sz="1198" kern="1200">
        <a:solidFill>
          <a:schemeClr val="tx1"/>
        </a:solidFill>
        <a:latin typeface="+mn-lt"/>
        <a:ea typeface="+mn-ea"/>
        <a:cs typeface="+mn-cs"/>
      </a:defRPr>
    </a:lvl5pPr>
    <a:lvl6pPr marL="2285256" algn="l" defTabSz="914102" rtl="0" eaLnBrk="1" latinLnBrk="0" hangingPunct="1">
      <a:defRPr sz="1198" kern="1200">
        <a:solidFill>
          <a:schemeClr val="tx1"/>
        </a:solidFill>
        <a:latin typeface="+mn-lt"/>
        <a:ea typeface="+mn-ea"/>
        <a:cs typeface="+mn-cs"/>
      </a:defRPr>
    </a:lvl6pPr>
    <a:lvl7pPr marL="2742309" algn="l" defTabSz="914102" rtl="0" eaLnBrk="1" latinLnBrk="0" hangingPunct="1">
      <a:defRPr sz="1198" kern="1200">
        <a:solidFill>
          <a:schemeClr val="tx1"/>
        </a:solidFill>
        <a:latin typeface="+mn-lt"/>
        <a:ea typeface="+mn-ea"/>
        <a:cs typeface="+mn-cs"/>
      </a:defRPr>
    </a:lvl7pPr>
    <a:lvl8pPr marL="3199358" algn="l" defTabSz="914102" rtl="0" eaLnBrk="1" latinLnBrk="0" hangingPunct="1">
      <a:defRPr sz="1198" kern="1200">
        <a:solidFill>
          <a:schemeClr val="tx1"/>
        </a:solidFill>
        <a:latin typeface="+mn-lt"/>
        <a:ea typeface="+mn-ea"/>
        <a:cs typeface="+mn-cs"/>
      </a:defRPr>
    </a:lvl8pPr>
    <a:lvl9pPr marL="3656411" algn="l" defTabSz="914102" rtl="0" eaLnBrk="1" latinLnBrk="0" hangingPunct="1">
      <a:defRPr sz="119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67065B-545F-48A1-BB0B-FC7307020D9D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697580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430304" y="13421681"/>
            <a:ext cx="27543443" cy="9261159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860608" y="24483060"/>
            <a:ext cx="22682835" cy="110413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602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205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80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411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8014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9617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220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2823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10/10/2018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10/10/2018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23492936" y="1730222"/>
            <a:ext cx="7290911" cy="368646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620203" y="1730222"/>
            <a:ext cx="21332666" cy="368646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10/10/2018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10/10/2018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59698" y="27763472"/>
            <a:ext cx="27543443" cy="8581073"/>
          </a:xfrm>
        </p:spPr>
        <p:txBody>
          <a:bodyPr anchor="t"/>
          <a:lstStyle>
            <a:lvl1pPr algn="l">
              <a:defRPr sz="18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559698" y="18312296"/>
            <a:ext cx="27543443" cy="9451178"/>
          </a:xfrm>
        </p:spPr>
        <p:txBody>
          <a:bodyPr anchor="b"/>
          <a:lstStyle>
            <a:lvl1pPr marL="0" indent="0">
              <a:buNone/>
              <a:defRPr sz="9501">
                <a:solidFill>
                  <a:schemeClr val="tx1">
                    <a:tint val="75000"/>
                  </a:schemeClr>
                </a:solidFill>
              </a:defRPr>
            </a:lvl1pPr>
            <a:lvl2pPr marL="2160297" indent="0">
              <a:buNone/>
              <a:defRPr sz="8502">
                <a:solidFill>
                  <a:schemeClr val="tx1">
                    <a:tint val="75000"/>
                  </a:schemeClr>
                </a:solidFill>
              </a:defRPr>
            </a:lvl2pPr>
            <a:lvl3pPr marL="4320594" indent="0">
              <a:buNone/>
              <a:defRPr sz="7601">
                <a:solidFill>
                  <a:schemeClr val="tx1">
                    <a:tint val="75000"/>
                  </a:schemeClr>
                </a:solidFill>
              </a:defRPr>
            </a:lvl3pPr>
            <a:lvl4pPr marL="6480891" indent="0">
              <a:buNone/>
              <a:defRPr sz="6602">
                <a:solidFill>
                  <a:schemeClr val="tx1">
                    <a:tint val="75000"/>
                  </a:schemeClr>
                </a:solidFill>
              </a:defRPr>
            </a:lvl4pPr>
            <a:lvl5pPr marL="8641188" indent="0">
              <a:buNone/>
              <a:defRPr sz="6602">
                <a:solidFill>
                  <a:schemeClr val="tx1">
                    <a:tint val="75000"/>
                  </a:schemeClr>
                </a:solidFill>
              </a:defRPr>
            </a:lvl5pPr>
            <a:lvl6pPr marL="10801485" indent="0">
              <a:buNone/>
              <a:defRPr sz="6602">
                <a:solidFill>
                  <a:schemeClr val="tx1">
                    <a:tint val="75000"/>
                  </a:schemeClr>
                </a:solidFill>
              </a:defRPr>
            </a:lvl6pPr>
            <a:lvl7pPr marL="12961782" indent="0">
              <a:buNone/>
              <a:defRPr sz="6602">
                <a:solidFill>
                  <a:schemeClr val="tx1">
                    <a:tint val="75000"/>
                  </a:schemeClr>
                </a:solidFill>
              </a:defRPr>
            </a:lvl7pPr>
            <a:lvl8pPr marL="15122079" indent="0">
              <a:buNone/>
              <a:defRPr sz="6602">
                <a:solidFill>
                  <a:schemeClr val="tx1">
                    <a:tint val="75000"/>
                  </a:schemeClr>
                </a:solidFill>
              </a:defRPr>
            </a:lvl8pPr>
            <a:lvl9pPr marL="17282376" indent="0">
              <a:buNone/>
              <a:defRPr sz="660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10/10/2018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620202" y="10081263"/>
            <a:ext cx="14311789" cy="28513566"/>
          </a:xfrm>
        </p:spPr>
        <p:txBody>
          <a:bodyPr/>
          <a:lstStyle>
            <a:lvl1pPr>
              <a:defRPr sz="13200"/>
            </a:lvl1pPr>
            <a:lvl2pPr>
              <a:defRPr sz="11300"/>
            </a:lvl2pPr>
            <a:lvl3pPr>
              <a:defRPr sz="9501"/>
            </a:lvl3pPr>
            <a:lvl4pPr>
              <a:defRPr sz="8502"/>
            </a:lvl4pPr>
            <a:lvl5pPr>
              <a:defRPr sz="8502"/>
            </a:lvl5pPr>
            <a:lvl6pPr>
              <a:defRPr sz="8502"/>
            </a:lvl6pPr>
            <a:lvl7pPr>
              <a:defRPr sz="8502"/>
            </a:lvl7pPr>
            <a:lvl8pPr>
              <a:defRPr sz="8502"/>
            </a:lvl8pPr>
            <a:lvl9pPr>
              <a:defRPr sz="8502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6472059" y="10081263"/>
            <a:ext cx="14311789" cy="28513566"/>
          </a:xfrm>
        </p:spPr>
        <p:txBody>
          <a:bodyPr/>
          <a:lstStyle>
            <a:lvl1pPr>
              <a:defRPr sz="13200"/>
            </a:lvl1pPr>
            <a:lvl2pPr>
              <a:defRPr sz="11300"/>
            </a:lvl2pPr>
            <a:lvl3pPr>
              <a:defRPr sz="9501"/>
            </a:lvl3pPr>
            <a:lvl4pPr>
              <a:defRPr sz="8502"/>
            </a:lvl4pPr>
            <a:lvl5pPr>
              <a:defRPr sz="8502"/>
            </a:lvl5pPr>
            <a:lvl6pPr>
              <a:defRPr sz="8502"/>
            </a:lvl6pPr>
            <a:lvl7pPr>
              <a:defRPr sz="8502"/>
            </a:lvl7pPr>
            <a:lvl8pPr>
              <a:defRPr sz="8502"/>
            </a:lvl8pPr>
            <a:lvl9pPr>
              <a:defRPr sz="8502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10/10/2018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620204" y="9671213"/>
            <a:ext cx="14317415" cy="4030503"/>
          </a:xfrm>
        </p:spPr>
        <p:txBody>
          <a:bodyPr anchor="b"/>
          <a:lstStyle>
            <a:lvl1pPr marL="0" indent="0">
              <a:buNone/>
              <a:defRPr sz="11300" b="1"/>
            </a:lvl1pPr>
            <a:lvl2pPr marL="2160297" indent="0">
              <a:buNone/>
              <a:defRPr sz="9501" b="1"/>
            </a:lvl2pPr>
            <a:lvl3pPr marL="4320594" indent="0">
              <a:buNone/>
              <a:defRPr sz="8502" b="1"/>
            </a:lvl3pPr>
            <a:lvl4pPr marL="6480891" indent="0">
              <a:buNone/>
              <a:defRPr sz="7601" b="1"/>
            </a:lvl4pPr>
            <a:lvl5pPr marL="8641188" indent="0">
              <a:buNone/>
              <a:defRPr sz="7601" b="1"/>
            </a:lvl5pPr>
            <a:lvl6pPr marL="10801485" indent="0">
              <a:buNone/>
              <a:defRPr sz="7601" b="1"/>
            </a:lvl6pPr>
            <a:lvl7pPr marL="12961782" indent="0">
              <a:buNone/>
              <a:defRPr sz="7601" b="1"/>
            </a:lvl7pPr>
            <a:lvl8pPr marL="15122079" indent="0">
              <a:buNone/>
              <a:defRPr sz="7601" b="1"/>
            </a:lvl8pPr>
            <a:lvl9pPr marL="17282376" indent="0">
              <a:buNone/>
              <a:defRPr sz="7601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620204" y="13701716"/>
            <a:ext cx="14317415" cy="24893112"/>
          </a:xfrm>
        </p:spPr>
        <p:txBody>
          <a:bodyPr/>
          <a:lstStyle>
            <a:lvl1pPr>
              <a:defRPr sz="11300"/>
            </a:lvl1pPr>
            <a:lvl2pPr>
              <a:defRPr sz="9501"/>
            </a:lvl2pPr>
            <a:lvl3pPr>
              <a:defRPr sz="8502"/>
            </a:lvl3pPr>
            <a:lvl4pPr>
              <a:defRPr sz="7601"/>
            </a:lvl4pPr>
            <a:lvl5pPr>
              <a:defRPr sz="7601"/>
            </a:lvl5pPr>
            <a:lvl6pPr>
              <a:defRPr sz="7601"/>
            </a:lvl6pPr>
            <a:lvl7pPr>
              <a:defRPr sz="7601"/>
            </a:lvl7pPr>
            <a:lvl8pPr>
              <a:defRPr sz="7601"/>
            </a:lvl8pPr>
            <a:lvl9pPr>
              <a:defRPr sz="7601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6460810" y="9671213"/>
            <a:ext cx="14323041" cy="4030503"/>
          </a:xfrm>
        </p:spPr>
        <p:txBody>
          <a:bodyPr anchor="b"/>
          <a:lstStyle>
            <a:lvl1pPr marL="0" indent="0">
              <a:buNone/>
              <a:defRPr sz="11300" b="1"/>
            </a:lvl1pPr>
            <a:lvl2pPr marL="2160297" indent="0">
              <a:buNone/>
              <a:defRPr sz="9501" b="1"/>
            </a:lvl2pPr>
            <a:lvl3pPr marL="4320594" indent="0">
              <a:buNone/>
              <a:defRPr sz="8502" b="1"/>
            </a:lvl3pPr>
            <a:lvl4pPr marL="6480891" indent="0">
              <a:buNone/>
              <a:defRPr sz="7601" b="1"/>
            </a:lvl4pPr>
            <a:lvl5pPr marL="8641188" indent="0">
              <a:buNone/>
              <a:defRPr sz="7601" b="1"/>
            </a:lvl5pPr>
            <a:lvl6pPr marL="10801485" indent="0">
              <a:buNone/>
              <a:defRPr sz="7601" b="1"/>
            </a:lvl6pPr>
            <a:lvl7pPr marL="12961782" indent="0">
              <a:buNone/>
              <a:defRPr sz="7601" b="1"/>
            </a:lvl7pPr>
            <a:lvl8pPr marL="15122079" indent="0">
              <a:buNone/>
              <a:defRPr sz="7601" b="1"/>
            </a:lvl8pPr>
            <a:lvl9pPr marL="17282376" indent="0">
              <a:buNone/>
              <a:defRPr sz="7601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6460810" y="13701716"/>
            <a:ext cx="14323041" cy="24893112"/>
          </a:xfrm>
        </p:spPr>
        <p:txBody>
          <a:bodyPr/>
          <a:lstStyle>
            <a:lvl1pPr>
              <a:defRPr sz="11300"/>
            </a:lvl1pPr>
            <a:lvl2pPr>
              <a:defRPr sz="9501"/>
            </a:lvl2pPr>
            <a:lvl3pPr>
              <a:defRPr sz="8502"/>
            </a:lvl3pPr>
            <a:lvl4pPr>
              <a:defRPr sz="7601"/>
            </a:lvl4pPr>
            <a:lvl5pPr>
              <a:defRPr sz="7601"/>
            </a:lvl5pPr>
            <a:lvl6pPr>
              <a:defRPr sz="7601"/>
            </a:lvl6pPr>
            <a:lvl7pPr>
              <a:defRPr sz="7601"/>
            </a:lvl7pPr>
            <a:lvl8pPr>
              <a:defRPr sz="7601"/>
            </a:lvl8pPr>
            <a:lvl9pPr>
              <a:defRPr sz="7601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10/10/2018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10/10/2018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10/10/2018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20204" y="1720214"/>
            <a:ext cx="10660710" cy="7320915"/>
          </a:xfrm>
        </p:spPr>
        <p:txBody>
          <a:bodyPr anchor="b"/>
          <a:lstStyle>
            <a:lvl1pPr algn="l">
              <a:defRPr sz="9501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69087" y="1720219"/>
            <a:ext cx="18114762" cy="36874612"/>
          </a:xfrm>
        </p:spPr>
        <p:txBody>
          <a:bodyPr/>
          <a:lstStyle>
            <a:lvl1pPr>
              <a:defRPr sz="15100"/>
            </a:lvl1pPr>
            <a:lvl2pPr>
              <a:defRPr sz="13200"/>
            </a:lvl2pPr>
            <a:lvl3pPr>
              <a:defRPr sz="11300"/>
            </a:lvl3pPr>
            <a:lvl4pPr>
              <a:defRPr sz="9501"/>
            </a:lvl4pPr>
            <a:lvl5pPr>
              <a:defRPr sz="9501"/>
            </a:lvl5pPr>
            <a:lvl6pPr>
              <a:defRPr sz="9501"/>
            </a:lvl6pPr>
            <a:lvl7pPr>
              <a:defRPr sz="9501"/>
            </a:lvl7pPr>
            <a:lvl8pPr>
              <a:defRPr sz="9501"/>
            </a:lvl8pPr>
            <a:lvl9pPr>
              <a:defRPr sz="9501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20204" y="9041134"/>
            <a:ext cx="10660710" cy="29553697"/>
          </a:xfrm>
        </p:spPr>
        <p:txBody>
          <a:bodyPr/>
          <a:lstStyle>
            <a:lvl1pPr marL="0" indent="0">
              <a:buNone/>
              <a:defRPr sz="6602"/>
            </a:lvl1pPr>
            <a:lvl2pPr marL="2160297" indent="0">
              <a:buNone/>
              <a:defRPr sz="5700"/>
            </a:lvl2pPr>
            <a:lvl3pPr marL="4320594" indent="0">
              <a:buNone/>
              <a:defRPr sz="4701"/>
            </a:lvl3pPr>
            <a:lvl4pPr marL="6480891" indent="0">
              <a:buNone/>
              <a:defRPr sz="4300"/>
            </a:lvl4pPr>
            <a:lvl5pPr marL="8641188" indent="0">
              <a:buNone/>
              <a:defRPr sz="4300"/>
            </a:lvl5pPr>
            <a:lvl6pPr marL="10801485" indent="0">
              <a:buNone/>
              <a:defRPr sz="4300"/>
            </a:lvl6pPr>
            <a:lvl7pPr marL="12961782" indent="0">
              <a:buNone/>
              <a:defRPr sz="4300"/>
            </a:lvl7pPr>
            <a:lvl8pPr marL="15122079" indent="0">
              <a:buNone/>
              <a:defRPr sz="4300"/>
            </a:lvl8pPr>
            <a:lvl9pPr marL="17282376" indent="0">
              <a:buNone/>
              <a:defRPr sz="43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10/10/2018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51423" y="30243782"/>
            <a:ext cx="19442430" cy="3570450"/>
          </a:xfrm>
        </p:spPr>
        <p:txBody>
          <a:bodyPr anchor="b"/>
          <a:lstStyle>
            <a:lvl1pPr algn="l">
              <a:defRPr sz="9501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6351423" y="3860484"/>
            <a:ext cx="19442430" cy="25923240"/>
          </a:xfrm>
        </p:spPr>
        <p:txBody>
          <a:bodyPr/>
          <a:lstStyle>
            <a:lvl1pPr marL="0" indent="0">
              <a:buNone/>
              <a:defRPr sz="15100"/>
            </a:lvl1pPr>
            <a:lvl2pPr marL="2160297" indent="0">
              <a:buNone/>
              <a:defRPr sz="13200"/>
            </a:lvl2pPr>
            <a:lvl3pPr marL="4320594" indent="0">
              <a:buNone/>
              <a:defRPr sz="11300"/>
            </a:lvl3pPr>
            <a:lvl4pPr marL="6480891" indent="0">
              <a:buNone/>
              <a:defRPr sz="9501"/>
            </a:lvl4pPr>
            <a:lvl5pPr marL="8641188" indent="0">
              <a:buNone/>
              <a:defRPr sz="9501"/>
            </a:lvl5pPr>
            <a:lvl6pPr marL="10801485" indent="0">
              <a:buNone/>
              <a:defRPr sz="9501"/>
            </a:lvl6pPr>
            <a:lvl7pPr marL="12961782" indent="0">
              <a:buNone/>
              <a:defRPr sz="9501"/>
            </a:lvl7pPr>
            <a:lvl8pPr marL="15122079" indent="0">
              <a:buNone/>
              <a:defRPr sz="9501"/>
            </a:lvl8pPr>
            <a:lvl9pPr marL="17282376" indent="0">
              <a:buNone/>
              <a:defRPr sz="9501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351423" y="33814232"/>
            <a:ext cx="19442430" cy="5070630"/>
          </a:xfrm>
        </p:spPr>
        <p:txBody>
          <a:bodyPr/>
          <a:lstStyle>
            <a:lvl1pPr marL="0" indent="0">
              <a:buNone/>
              <a:defRPr sz="6602"/>
            </a:lvl1pPr>
            <a:lvl2pPr marL="2160297" indent="0">
              <a:buNone/>
              <a:defRPr sz="5700"/>
            </a:lvl2pPr>
            <a:lvl3pPr marL="4320594" indent="0">
              <a:buNone/>
              <a:defRPr sz="4701"/>
            </a:lvl3pPr>
            <a:lvl4pPr marL="6480891" indent="0">
              <a:buNone/>
              <a:defRPr sz="4300"/>
            </a:lvl4pPr>
            <a:lvl5pPr marL="8641188" indent="0">
              <a:buNone/>
              <a:defRPr sz="4300"/>
            </a:lvl5pPr>
            <a:lvl6pPr marL="10801485" indent="0">
              <a:buNone/>
              <a:defRPr sz="4300"/>
            </a:lvl6pPr>
            <a:lvl7pPr marL="12961782" indent="0">
              <a:buNone/>
              <a:defRPr sz="4300"/>
            </a:lvl7pPr>
            <a:lvl8pPr marL="15122079" indent="0">
              <a:buNone/>
              <a:defRPr sz="4300"/>
            </a:lvl8pPr>
            <a:lvl9pPr marL="17282376" indent="0">
              <a:buNone/>
              <a:defRPr sz="43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10/10/2018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620203" y="1730217"/>
            <a:ext cx="29163645" cy="7200900"/>
          </a:xfrm>
          <a:prstGeom prst="rect">
            <a:avLst/>
          </a:prstGeom>
        </p:spPr>
        <p:txBody>
          <a:bodyPr vert="horz" lIns="432054" tIns="216027" rIns="432054" bIns="216027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620203" y="10081263"/>
            <a:ext cx="29163645" cy="28513566"/>
          </a:xfrm>
          <a:prstGeom prst="rect">
            <a:avLst/>
          </a:prstGeom>
        </p:spPr>
        <p:txBody>
          <a:bodyPr vert="horz" lIns="432054" tIns="216027" rIns="432054" bIns="216027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620203" y="40045008"/>
            <a:ext cx="7560945" cy="2300289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l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700DB3-DBF0-4086-B675-117E7A9610B8}" type="datetimeFigureOut">
              <a:rPr lang="pt-BR" smtClean="0"/>
              <a:t>10/10/2018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11071384" y="40045008"/>
            <a:ext cx="10261283" cy="2300289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ctr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23222903" y="40045008"/>
            <a:ext cx="7560945" cy="2300289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r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320594" rtl="0" eaLnBrk="1" latinLnBrk="0" hangingPunct="1">
        <a:spcBef>
          <a:spcPct val="0"/>
        </a:spcBef>
        <a:buNone/>
        <a:defRPr sz="20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20223" indent="-1620223" algn="l" defTabSz="4320594" rtl="0" eaLnBrk="1" latinLnBrk="0" hangingPunct="1">
        <a:spcBef>
          <a:spcPct val="20000"/>
        </a:spcBef>
        <a:buFont typeface="Arial" pitchFamily="34" charset="0"/>
        <a:buChar char="•"/>
        <a:defRPr sz="15100" kern="1200">
          <a:solidFill>
            <a:schemeClr val="tx1"/>
          </a:solidFill>
          <a:latin typeface="+mn-lt"/>
          <a:ea typeface="+mn-ea"/>
          <a:cs typeface="+mn-cs"/>
        </a:defRPr>
      </a:lvl1pPr>
      <a:lvl2pPr marL="3510483" indent="-1350186" algn="l" defTabSz="4320594" rtl="0" eaLnBrk="1" latinLnBrk="0" hangingPunct="1">
        <a:spcBef>
          <a:spcPct val="20000"/>
        </a:spcBef>
        <a:buFont typeface="Arial" pitchFamily="34" charset="0"/>
        <a:buChar char="–"/>
        <a:defRPr sz="13200" kern="1200">
          <a:solidFill>
            <a:schemeClr val="tx1"/>
          </a:solidFill>
          <a:latin typeface="+mn-lt"/>
          <a:ea typeface="+mn-ea"/>
          <a:cs typeface="+mn-cs"/>
        </a:defRPr>
      </a:lvl2pPr>
      <a:lvl3pPr marL="5400743" indent="-1080149" algn="l" defTabSz="4320594" rtl="0" eaLnBrk="1" latinLnBrk="0" hangingPunct="1">
        <a:spcBef>
          <a:spcPct val="20000"/>
        </a:spcBef>
        <a:buFont typeface="Arial" pitchFamily="34" charset="0"/>
        <a:buChar char="•"/>
        <a:defRPr sz="11300" kern="1200">
          <a:solidFill>
            <a:schemeClr val="tx1"/>
          </a:solidFill>
          <a:latin typeface="+mn-lt"/>
          <a:ea typeface="+mn-ea"/>
          <a:cs typeface="+mn-cs"/>
        </a:defRPr>
      </a:lvl3pPr>
      <a:lvl4pPr marL="7561040" indent="-1080149" algn="l" defTabSz="4320594" rtl="0" eaLnBrk="1" latinLnBrk="0" hangingPunct="1">
        <a:spcBef>
          <a:spcPct val="20000"/>
        </a:spcBef>
        <a:buFont typeface="Arial" pitchFamily="34" charset="0"/>
        <a:buChar char="–"/>
        <a:defRPr sz="9501" kern="1200">
          <a:solidFill>
            <a:schemeClr val="tx1"/>
          </a:solidFill>
          <a:latin typeface="+mn-lt"/>
          <a:ea typeface="+mn-ea"/>
          <a:cs typeface="+mn-cs"/>
        </a:defRPr>
      </a:lvl4pPr>
      <a:lvl5pPr marL="9721337" indent="-1080149" algn="l" defTabSz="4320594" rtl="0" eaLnBrk="1" latinLnBrk="0" hangingPunct="1">
        <a:spcBef>
          <a:spcPct val="20000"/>
        </a:spcBef>
        <a:buFont typeface="Arial" pitchFamily="34" charset="0"/>
        <a:buChar char="»"/>
        <a:defRPr sz="9501" kern="1200">
          <a:solidFill>
            <a:schemeClr val="tx1"/>
          </a:solidFill>
          <a:latin typeface="+mn-lt"/>
          <a:ea typeface="+mn-ea"/>
          <a:cs typeface="+mn-cs"/>
        </a:defRPr>
      </a:lvl5pPr>
      <a:lvl6pPr marL="11881634" indent="-1080149" algn="l" defTabSz="4320594" rtl="0" eaLnBrk="1" latinLnBrk="0" hangingPunct="1">
        <a:spcBef>
          <a:spcPct val="20000"/>
        </a:spcBef>
        <a:buFont typeface="Arial" pitchFamily="34" charset="0"/>
        <a:buChar char="•"/>
        <a:defRPr sz="9501" kern="1200">
          <a:solidFill>
            <a:schemeClr val="tx1"/>
          </a:solidFill>
          <a:latin typeface="+mn-lt"/>
          <a:ea typeface="+mn-ea"/>
          <a:cs typeface="+mn-cs"/>
        </a:defRPr>
      </a:lvl6pPr>
      <a:lvl7pPr marL="14041931" indent="-1080149" algn="l" defTabSz="4320594" rtl="0" eaLnBrk="1" latinLnBrk="0" hangingPunct="1">
        <a:spcBef>
          <a:spcPct val="20000"/>
        </a:spcBef>
        <a:buFont typeface="Arial" pitchFamily="34" charset="0"/>
        <a:buChar char="•"/>
        <a:defRPr sz="9501" kern="1200">
          <a:solidFill>
            <a:schemeClr val="tx1"/>
          </a:solidFill>
          <a:latin typeface="+mn-lt"/>
          <a:ea typeface="+mn-ea"/>
          <a:cs typeface="+mn-cs"/>
        </a:defRPr>
      </a:lvl7pPr>
      <a:lvl8pPr marL="16202228" indent="-1080149" algn="l" defTabSz="4320594" rtl="0" eaLnBrk="1" latinLnBrk="0" hangingPunct="1">
        <a:spcBef>
          <a:spcPct val="20000"/>
        </a:spcBef>
        <a:buFont typeface="Arial" pitchFamily="34" charset="0"/>
        <a:buChar char="•"/>
        <a:defRPr sz="9501" kern="1200">
          <a:solidFill>
            <a:schemeClr val="tx1"/>
          </a:solidFill>
          <a:latin typeface="+mn-lt"/>
          <a:ea typeface="+mn-ea"/>
          <a:cs typeface="+mn-cs"/>
        </a:defRPr>
      </a:lvl8pPr>
      <a:lvl9pPr marL="18362525" indent="-1080149" algn="l" defTabSz="4320594" rtl="0" eaLnBrk="1" latinLnBrk="0" hangingPunct="1">
        <a:spcBef>
          <a:spcPct val="20000"/>
        </a:spcBef>
        <a:buFont typeface="Arial" pitchFamily="34" charset="0"/>
        <a:buChar char="•"/>
        <a:defRPr sz="95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4320594" rtl="0" eaLnBrk="1" latinLnBrk="0" hangingPunct="1">
        <a:defRPr sz="8502" kern="1200">
          <a:solidFill>
            <a:schemeClr val="tx1"/>
          </a:solidFill>
          <a:latin typeface="+mn-lt"/>
          <a:ea typeface="+mn-ea"/>
          <a:cs typeface="+mn-cs"/>
        </a:defRPr>
      </a:lvl1pPr>
      <a:lvl2pPr marL="2160297" algn="l" defTabSz="4320594" rtl="0" eaLnBrk="1" latinLnBrk="0" hangingPunct="1">
        <a:defRPr sz="8502" kern="1200">
          <a:solidFill>
            <a:schemeClr val="tx1"/>
          </a:solidFill>
          <a:latin typeface="+mn-lt"/>
          <a:ea typeface="+mn-ea"/>
          <a:cs typeface="+mn-cs"/>
        </a:defRPr>
      </a:lvl2pPr>
      <a:lvl3pPr marL="4320594" algn="l" defTabSz="4320594" rtl="0" eaLnBrk="1" latinLnBrk="0" hangingPunct="1">
        <a:defRPr sz="8502" kern="1200">
          <a:solidFill>
            <a:schemeClr val="tx1"/>
          </a:solidFill>
          <a:latin typeface="+mn-lt"/>
          <a:ea typeface="+mn-ea"/>
          <a:cs typeface="+mn-cs"/>
        </a:defRPr>
      </a:lvl3pPr>
      <a:lvl4pPr marL="6480891" algn="l" defTabSz="4320594" rtl="0" eaLnBrk="1" latinLnBrk="0" hangingPunct="1">
        <a:defRPr sz="8502" kern="1200">
          <a:solidFill>
            <a:schemeClr val="tx1"/>
          </a:solidFill>
          <a:latin typeface="+mn-lt"/>
          <a:ea typeface="+mn-ea"/>
          <a:cs typeface="+mn-cs"/>
        </a:defRPr>
      </a:lvl4pPr>
      <a:lvl5pPr marL="8641188" algn="l" defTabSz="4320594" rtl="0" eaLnBrk="1" latinLnBrk="0" hangingPunct="1">
        <a:defRPr sz="8502" kern="1200">
          <a:solidFill>
            <a:schemeClr val="tx1"/>
          </a:solidFill>
          <a:latin typeface="+mn-lt"/>
          <a:ea typeface="+mn-ea"/>
          <a:cs typeface="+mn-cs"/>
        </a:defRPr>
      </a:lvl5pPr>
      <a:lvl6pPr marL="10801485" algn="l" defTabSz="4320594" rtl="0" eaLnBrk="1" latinLnBrk="0" hangingPunct="1">
        <a:defRPr sz="8502" kern="1200">
          <a:solidFill>
            <a:schemeClr val="tx1"/>
          </a:solidFill>
          <a:latin typeface="+mn-lt"/>
          <a:ea typeface="+mn-ea"/>
          <a:cs typeface="+mn-cs"/>
        </a:defRPr>
      </a:lvl6pPr>
      <a:lvl7pPr marL="12961782" algn="l" defTabSz="4320594" rtl="0" eaLnBrk="1" latinLnBrk="0" hangingPunct="1">
        <a:defRPr sz="8502" kern="1200">
          <a:solidFill>
            <a:schemeClr val="tx1"/>
          </a:solidFill>
          <a:latin typeface="+mn-lt"/>
          <a:ea typeface="+mn-ea"/>
          <a:cs typeface="+mn-cs"/>
        </a:defRPr>
      </a:lvl7pPr>
      <a:lvl8pPr marL="15122079" algn="l" defTabSz="4320594" rtl="0" eaLnBrk="1" latinLnBrk="0" hangingPunct="1">
        <a:defRPr sz="8502" kern="1200">
          <a:solidFill>
            <a:schemeClr val="tx1"/>
          </a:solidFill>
          <a:latin typeface="+mn-lt"/>
          <a:ea typeface="+mn-ea"/>
          <a:cs typeface="+mn-cs"/>
        </a:defRPr>
      </a:lvl8pPr>
      <a:lvl9pPr marL="17282376" algn="l" defTabSz="4320594" rtl="0" eaLnBrk="1" latinLnBrk="0" hangingPunct="1">
        <a:defRPr sz="850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Imagem 20">
            <a:extLst>
              <a:ext uri="{FF2B5EF4-FFF2-40B4-BE49-F238E27FC236}">
                <a16:creationId xmlns:a16="http://schemas.microsoft.com/office/drawing/2014/main" id="{1F78A9AA-B36A-473A-9DAB-8AEFBB87C24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4" y="1524"/>
            <a:ext cx="32402145" cy="43204891"/>
          </a:xfrm>
          <a:prstGeom prst="rect">
            <a:avLst/>
          </a:prstGeom>
        </p:spPr>
      </p:pic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1152351" y="5400900"/>
            <a:ext cx="30170067" cy="15498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1" tIns="115560" rIns="90001" bIns="44999"/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ctr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pt-BR" altLang="pt-BR" sz="7199" b="1" dirty="0"/>
              <a:t>TÍTULO</a:t>
            </a:r>
            <a:endParaRPr lang="pt-BR" altLang="pt-BR" sz="7199" dirty="0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1080347" y="10102057"/>
            <a:ext cx="10512426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1" tIns="87335" rIns="90001" bIns="44999"/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pt-BR" altLang="pt-BR" sz="4799" b="1" dirty="0">
                <a:solidFill>
                  <a:srgbClr val="000000"/>
                </a:solidFill>
              </a:rPr>
              <a:t>INTRODUÇÃO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1080345" y="11514935"/>
            <a:ext cx="14041559" cy="6218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1" tIns="71459" rIns="90001" bIns="44999"/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just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pt-BR" altLang="pt-BR" sz="3200" dirty="0">
                <a:solidFill>
                  <a:srgbClr val="000000"/>
                </a:solidFill>
              </a:rPr>
              <a:t>Espaço reservado para a introdução.</a:t>
            </a:r>
            <a:endParaRPr lang="pt-BR" altLang="pt-BR" sz="3999" dirty="0">
              <a:solidFill>
                <a:srgbClr val="000000"/>
              </a:solidFill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1080345" y="22754827"/>
            <a:ext cx="14041563" cy="83915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1" tIns="71459" rIns="90001" bIns="44999"/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just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pt-BR" altLang="pt-BR" sz="3200" dirty="0">
                <a:solidFill>
                  <a:srgbClr val="000000"/>
                </a:solidFill>
              </a:rPr>
              <a:t>Espaço reservado para a metodologia.</a:t>
            </a:r>
            <a:endParaRPr lang="pt-BR" altLang="pt-BR" sz="3999" dirty="0">
              <a:solidFill>
                <a:srgbClr val="000000"/>
              </a:solidFill>
            </a:endParaRPr>
          </a:p>
          <a:p>
            <a:pPr algn="just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pt-BR" altLang="pt-BR" sz="3999" dirty="0">
              <a:solidFill>
                <a:srgbClr val="000000"/>
              </a:solidFill>
            </a:endParaRPr>
          </a:p>
          <a:p>
            <a:pPr algn="just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pt-BR" altLang="pt-BR" sz="3999" dirty="0">
              <a:solidFill>
                <a:srgbClr val="000000"/>
              </a:solidFill>
            </a:endParaRPr>
          </a:p>
          <a:p>
            <a:pPr algn="just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pt-BR" altLang="pt-BR" sz="3999" dirty="0">
              <a:solidFill>
                <a:srgbClr val="000000"/>
              </a:solidFill>
            </a:endParaRPr>
          </a:p>
          <a:p>
            <a:pPr algn="just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pt-BR" altLang="pt-BR" sz="3999" dirty="0">
              <a:solidFill>
                <a:srgbClr val="000000"/>
              </a:solidFill>
            </a:endParaRPr>
          </a:p>
        </p:txBody>
      </p:sp>
      <p:sp>
        <p:nvSpPr>
          <p:cNvPr id="10" name="Text Box 12"/>
          <p:cNvSpPr txBox="1">
            <a:spLocks noChangeArrowheads="1"/>
          </p:cNvSpPr>
          <p:nvPr/>
        </p:nvSpPr>
        <p:spPr bwMode="auto">
          <a:xfrm>
            <a:off x="17248189" y="27059660"/>
            <a:ext cx="14041563" cy="9585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1" tIns="71459" rIns="90001" bIns="44999"/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marL="0" lvl="1" algn="just">
              <a:lnSpc>
                <a:spcPct val="93000"/>
              </a:lnSpc>
              <a:buClr>
                <a:srgbClr val="000000"/>
              </a:buClr>
              <a:buSzPct val="100000"/>
            </a:pPr>
            <a:r>
              <a:rPr lang="pt-BR" altLang="pt-BR" sz="3200" dirty="0">
                <a:solidFill>
                  <a:srgbClr val="000000"/>
                </a:solidFill>
              </a:rPr>
              <a:t>Espaço reservado para as considerações finais.</a:t>
            </a:r>
            <a:endParaRPr lang="pt-BR" altLang="pt-BR" sz="3999" dirty="0">
              <a:solidFill>
                <a:srgbClr val="000000"/>
              </a:solidFill>
            </a:endParaRPr>
          </a:p>
          <a:p>
            <a:pPr algn="just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pt-BR" altLang="pt-BR" sz="3999" dirty="0">
              <a:solidFill>
                <a:srgbClr val="000000"/>
              </a:solidFill>
            </a:endParaRPr>
          </a:p>
        </p:txBody>
      </p:sp>
      <p:sp>
        <p:nvSpPr>
          <p:cNvPr id="11" name="Text Box 13"/>
          <p:cNvSpPr txBox="1">
            <a:spLocks noChangeArrowheads="1"/>
          </p:cNvSpPr>
          <p:nvPr/>
        </p:nvSpPr>
        <p:spPr bwMode="auto">
          <a:xfrm>
            <a:off x="17283117" y="36234189"/>
            <a:ext cx="10512426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1" tIns="87335" rIns="90001" bIns="44999"/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pt-BR" altLang="pt-BR" sz="4799" b="1" dirty="0">
                <a:solidFill>
                  <a:srgbClr val="000000"/>
                </a:solidFill>
              </a:rPr>
              <a:t>REFERÊNCIAS BIBLIOGRÁFICAS</a:t>
            </a:r>
          </a:p>
        </p:txBody>
      </p:sp>
      <p:sp>
        <p:nvSpPr>
          <p:cNvPr id="12" name="Text Box 14"/>
          <p:cNvSpPr txBox="1">
            <a:spLocks noChangeArrowheads="1"/>
          </p:cNvSpPr>
          <p:nvPr/>
        </p:nvSpPr>
        <p:spPr bwMode="auto">
          <a:xfrm>
            <a:off x="17354550" y="37285410"/>
            <a:ext cx="13935202" cy="30001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1" tIns="71459" rIns="90001" bIns="44999"/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pt-BR" altLang="pt-BR" sz="2801" dirty="0"/>
              <a:t>Espaço para referências bibliográficas.</a:t>
            </a:r>
            <a:endParaRPr lang="pt-BR" altLang="pt-BR" sz="3601" dirty="0">
              <a:solidFill>
                <a:srgbClr val="000000"/>
              </a:solidFill>
            </a:endParaRPr>
          </a:p>
        </p:txBody>
      </p:sp>
      <p:sp>
        <p:nvSpPr>
          <p:cNvPr id="13" name="Text Box 8"/>
          <p:cNvSpPr txBox="1">
            <a:spLocks noChangeArrowheads="1"/>
          </p:cNvSpPr>
          <p:nvPr/>
        </p:nvSpPr>
        <p:spPr bwMode="auto">
          <a:xfrm>
            <a:off x="9721308" y="8278023"/>
            <a:ext cx="21601110" cy="1943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1" tIns="71459" rIns="90001" bIns="44999"/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  <a:tab pos="10782300" algn="l"/>
                <a:tab pos="11231563" algn="l"/>
                <a:tab pos="11680825" algn="l"/>
                <a:tab pos="12130088" algn="l"/>
                <a:tab pos="12579350" algn="l"/>
                <a:tab pos="13028613" algn="l"/>
                <a:tab pos="13477875" algn="l"/>
                <a:tab pos="13927138" algn="l"/>
                <a:tab pos="14376400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/>
            <a:r>
              <a:rPr lang="pt-BR" altLang="pt-BR" sz="3601" dirty="0"/>
              <a:t>Nome do autor (sigla da instituição), e-mail;</a:t>
            </a:r>
          </a:p>
          <a:p>
            <a:pPr algn="r"/>
            <a:r>
              <a:rPr lang="pt-BR" altLang="pt-BR" sz="3601" dirty="0"/>
              <a:t>Nome do coautor (sigla da instituição), e-mail;</a:t>
            </a:r>
          </a:p>
          <a:p>
            <a:pPr algn="r"/>
            <a:r>
              <a:rPr lang="pt-BR" altLang="pt-BR" sz="3601" dirty="0"/>
              <a:t>Nome do coautor (sigla da instituição), e-mail;</a:t>
            </a:r>
          </a:p>
          <a:p>
            <a:pPr algn="r"/>
            <a:endParaRPr lang="pt-BR" altLang="pt-BR" sz="3601" dirty="0"/>
          </a:p>
        </p:txBody>
      </p:sp>
      <p:sp>
        <p:nvSpPr>
          <p:cNvPr id="14" name="Text Box 9"/>
          <p:cNvSpPr txBox="1">
            <a:spLocks noChangeArrowheads="1"/>
          </p:cNvSpPr>
          <p:nvPr/>
        </p:nvSpPr>
        <p:spPr bwMode="auto">
          <a:xfrm>
            <a:off x="1080346" y="31467798"/>
            <a:ext cx="10512426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1" tIns="87335" rIns="90001" bIns="44999"/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pt-BR" altLang="pt-BR" sz="4799" b="1" dirty="0">
                <a:solidFill>
                  <a:srgbClr val="000000"/>
                </a:solidFill>
              </a:rPr>
              <a:t>RESULTADOS E DISCUSSÃO</a:t>
            </a:r>
          </a:p>
        </p:txBody>
      </p:sp>
      <p:sp>
        <p:nvSpPr>
          <p:cNvPr id="15" name="Text Box 10"/>
          <p:cNvSpPr txBox="1">
            <a:spLocks noChangeArrowheads="1"/>
          </p:cNvSpPr>
          <p:nvPr/>
        </p:nvSpPr>
        <p:spPr bwMode="auto">
          <a:xfrm>
            <a:off x="17354552" y="11529221"/>
            <a:ext cx="13967866" cy="1396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1" tIns="71459" rIns="90001" bIns="44999"/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just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pt-BR" altLang="pt-BR" sz="3200" dirty="0">
                <a:solidFill>
                  <a:srgbClr val="000000"/>
                </a:solidFill>
              </a:rPr>
              <a:t>Espaço reservado para resultados e discussão</a:t>
            </a:r>
            <a:endParaRPr lang="pt-BR" altLang="pt-BR" sz="3999" dirty="0">
              <a:solidFill>
                <a:srgbClr val="000000"/>
              </a:solidFill>
            </a:endParaRPr>
          </a:p>
        </p:txBody>
      </p:sp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1080345" y="18127665"/>
            <a:ext cx="10512426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1" tIns="87335" rIns="90001" bIns="44999"/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pt-BR" altLang="pt-BR" sz="4799" b="1" dirty="0">
                <a:solidFill>
                  <a:srgbClr val="000000"/>
                </a:solidFill>
              </a:rPr>
              <a:t>OBJETIVOS</a:t>
            </a:r>
          </a:p>
        </p:txBody>
      </p:sp>
      <p:sp>
        <p:nvSpPr>
          <p:cNvPr id="17" name="Text Box 5"/>
          <p:cNvSpPr txBox="1">
            <a:spLocks noChangeArrowheads="1"/>
          </p:cNvSpPr>
          <p:nvPr/>
        </p:nvSpPr>
        <p:spPr bwMode="auto">
          <a:xfrm>
            <a:off x="1100078" y="19020629"/>
            <a:ext cx="14021826" cy="21645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1" tIns="71459" rIns="90001" bIns="44999"/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just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pt-BR" altLang="pt-BR" sz="3200" dirty="0">
                <a:solidFill>
                  <a:srgbClr val="000000"/>
                </a:solidFill>
              </a:rPr>
              <a:t>Espaço para os objetivos do trabalho.</a:t>
            </a:r>
            <a:endParaRPr lang="pt-BR" altLang="pt-BR" sz="3999" dirty="0">
              <a:solidFill>
                <a:srgbClr val="000000"/>
              </a:solidFill>
            </a:endParaRPr>
          </a:p>
          <a:p>
            <a:pPr algn="just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pt-BR" altLang="pt-BR" sz="3999" dirty="0">
              <a:solidFill>
                <a:srgbClr val="000000"/>
              </a:solidFill>
            </a:endParaRPr>
          </a:p>
          <a:p>
            <a:pPr algn="just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pt-BR" altLang="pt-BR" sz="3999" dirty="0">
              <a:solidFill>
                <a:srgbClr val="000000"/>
              </a:solidFill>
            </a:endParaRPr>
          </a:p>
        </p:txBody>
      </p:sp>
      <p:sp>
        <p:nvSpPr>
          <p:cNvPr id="18" name="Text Box 7"/>
          <p:cNvSpPr txBox="1">
            <a:spLocks noChangeArrowheads="1"/>
          </p:cNvSpPr>
          <p:nvPr/>
        </p:nvSpPr>
        <p:spPr bwMode="auto">
          <a:xfrm>
            <a:off x="1080345" y="32619925"/>
            <a:ext cx="14021826" cy="6264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1" tIns="71459" rIns="90001" bIns="44999"/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just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pt-BR" altLang="pt-BR" sz="3200" dirty="0">
                <a:solidFill>
                  <a:srgbClr val="000000"/>
                </a:solidFill>
              </a:rPr>
              <a:t>Espaço reservado para os resultados e discussão.</a:t>
            </a:r>
            <a:endParaRPr lang="pt-BR" altLang="pt-BR" sz="3999" dirty="0">
              <a:solidFill>
                <a:srgbClr val="000000"/>
              </a:solidFill>
            </a:endParaRPr>
          </a:p>
          <a:p>
            <a:pPr algn="just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pt-BR" altLang="pt-BR" sz="3999" dirty="0">
              <a:solidFill>
                <a:srgbClr val="000000"/>
              </a:solidFill>
            </a:endParaRPr>
          </a:p>
        </p:txBody>
      </p:sp>
      <p:sp>
        <p:nvSpPr>
          <p:cNvPr id="19" name="CaixaDeTexto 2"/>
          <p:cNvSpPr txBox="1">
            <a:spLocks noChangeArrowheads="1"/>
          </p:cNvSpPr>
          <p:nvPr/>
        </p:nvSpPr>
        <p:spPr bwMode="auto">
          <a:xfrm>
            <a:off x="22449564" y="41392093"/>
            <a:ext cx="7271839" cy="70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pt-BR" altLang="pt-BR" sz="3999" dirty="0">
                <a:latin typeface="Arial" pitchFamily="34" charset="0"/>
                <a:cs typeface="Arial" pitchFamily="34" charset="0"/>
              </a:rPr>
              <a:t>Órgão de fomento (se houver).</a:t>
            </a:r>
          </a:p>
        </p:txBody>
      </p:sp>
      <p:sp>
        <p:nvSpPr>
          <p:cNvPr id="20" name="CaixaDeTexto 2"/>
          <p:cNvSpPr txBox="1">
            <a:spLocks noChangeArrowheads="1"/>
          </p:cNvSpPr>
          <p:nvPr/>
        </p:nvSpPr>
        <p:spPr bwMode="auto">
          <a:xfrm>
            <a:off x="1172087" y="6544317"/>
            <a:ext cx="3007961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pt-BR" sz="3200" b="1" dirty="0">
                <a:latin typeface="Arial" pitchFamily="34" charset="0"/>
                <a:cs typeface="Arial" pitchFamily="34" charset="0"/>
              </a:rPr>
              <a:t>COLOQUE AQUI A ÁREA TEMÁTICA DO SEU TRABALHO</a:t>
            </a:r>
          </a:p>
        </p:txBody>
      </p:sp>
      <p:sp>
        <p:nvSpPr>
          <p:cNvPr id="22" name="Text Box 6"/>
          <p:cNvSpPr txBox="1">
            <a:spLocks noChangeArrowheads="1"/>
          </p:cNvSpPr>
          <p:nvPr/>
        </p:nvSpPr>
        <p:spPr bwMode="auto">
          <a:xfrm>
            <a:off x="1080346" y="21663025"/>
            <a:ext cx="10512426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1" tIns="87335" rIns="90001" bIns="44999"/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r>
              <a:rPr lang="pt-BR" altLang="pt-BR" sz="4799" b="1" dirty="0">
                <a:solidFill>
                  <a:srgbClr val="000000"/>
                </a:solidFill>
              </a:rPr>
              <a:t>MATERIAL E MÉTODOS</a:t>
            </a:r>
          </a:p>
        </p:txBody>
      </p:sp>
      <p:sp>
        <p:nvSpPr>
          <p:cNvPr id="23" name="Text Box 6"/>
          <p:cNvSpPr txBox="1">
            <a:spLocks noChangeArrowheads="1"/>
          </p:cNvSpPr>
          <p:nvPr/>
        </p:nvSpPr>
        <p:spPr bwMode="auto">
          <a:xfrm>
            <a:off x="17211682" y="25851174"/>
            <a:ext cx="10512426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1" tIns="87335" rIns="90001" bIns="44999"/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r>
              <a:rPr lang="pt-BR" altLang="pt-BR" sz="4799" b="1" dirty="0">
                <a:solidFill>
                  <a:srgbClr val="000000"/>
                </a:solidFill>
              </a:rPr>
              <a:t>CONSIDERAÇÕES FINAIS</a:t>
            </a:r>
          </a:p>
        </p:txBody>
      </p:sp>
      <p:sp>
        <p:nvSpPr>
          <p:cNvPr id="24" name="CaixaDeTexto 5"/>
          <p:cNvSpPr txBox="1">
            <a:spLocks noChangeArrowheads="1"/>
          </p:cNvSpPr>
          <p:nvPr/>
        </p:nvSpPr>
        <p:spPr bwMode="auto">
          <a:xfrm>
            <a:off x="28541664" y="1291988"/>
            <a:ext cx="2780754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pt-BR" altLang="pt-BR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COLOQUE AQUI O LOGOTIPO DA SUA INSTITUIÇÃO (NÃO ULTRAPASSE OS LIMITES)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22D0AB1B-F92B-4183-BAD2-3758C79217E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9188" y="41271974"/>
            <a:ext cx="4768914" cy="1655753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91117224-7B0B-40B6-A7F8-870EBFB832D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94255" y="41041675"/>
            <a:ext cx="4357129" cy="1693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91073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423</TotalTime>
  <Words>117</Words>
  <Application>Microsoft Office PowerPoint</Application>
  <PresentationFormat>Personalizar</PresentationFormat>
  <Paragraphs>23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MS PGothic</vt:lpstr>
      <vt:lpstr>Arial</vt:lpstr>
      <vt:lpstr>Calibri</vt:lpstr>
      <vt:lpstr>Times New Roman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Luciana</dc:creator>
  <cp:lastModifiedBy>VALMIRO MORAIS</cp:lastModifiedBy>
  <cp:revision>24</cp:revision>
  <dcterms:created xsi:type="dcterms:W3CDTF">2017-09-11T00:08:37Z</dcterms:created>
  <dcterms:modified xsi:type="dcterms:W3CDTF">2018-10-10T18:03:48Z</dcterms:modified>
</cp:coreProperties>
</file>