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568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9136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8704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8272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7840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7408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6976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6544" algn="l" defTabSz="431913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6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94" autoAdjust="0"/>
  </p:normalViewPr>
  <p:slideViewPr>
    <p:cSldViewPr>
      <p:cViewPr>
        <p:scale>
          <a:sx n="33" d="100"/>
          <a:sy n="33" d="100"/>
        </p:scale>
        <p:origin x="1500" y="-3972"/>
      </p:cViewPr>
      <p:guideLst>
        <p:guide orient="horz" pos="635"/>
        <p:guide pos="6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A6418-E729-41DC-9DD3-0F7CC64010B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065B-545F-48A1-BB0B-FC7307020D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7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1pPr>
    <a:lvl2pPr marL="457053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2pPr>
    <a:lvl3pPr marL="914102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3pPr>
    <a:lvl4pPr marL="1371155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4pPr>
    <a:lvl5pPr marL="1828207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5pPr>
    <a:lvl6pPr marL="2285256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6pPr>
    <a:lvl7pPr marL="2742309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7pPr>
    <a:lvl8pPr marL="3199358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8pPr>
    <a:lvl9pPr marL="3656411" algn="l" defTabSz="914102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065B-545F-48A1-BB0B-FC7307020D9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75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1"/>
            <a:ext cx="27543443" cy="926115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2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9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9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2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6"/>
            <a:ext cx="27543443" cy="9451178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97" indent="0">
              <a:buNone/>
              <a:defRPr sz="8502">
                <a:solidFill>
                  <a:schemeClr val="tx1">
                    <a:tint val="75000"/>
                  </a:schemeClr>
                </a:solidFill>
              </a:defRPr>
            </a:lvl2pPr>
            <a:lvl3pPr marL="4320594" indent="0">
              <a:buNone/>
              <a:defRPr sz="7601">
                <a:solidFill>
                  <a:schemeClr val="tx1">
                    <a:tint val="75000"/>
                  </a:schemeClr>
                </a:solidFill>
              </a:defRPr>
            </a:lvl3pPr>
            <a:lvl4pPr marL="6480891" indent="0">
              <a:buNone/>
              <a:defRPr sz="6602">
                <a:solidFill>
                  <a:schemeClr val="tx1">
                    <a:tint val="75000"/>
                  </a:schemeClr>
                </a:solidFill>
              </a:defRPr>
            </a:lvl4pPr>
            <a:lvl5pPr marL="8641188" indent="0">
              <a:buNone/>
              <a:defRPr sz="6602">
                <a:solidFill>
                  <a:schemeClr val="tx1">
                    <a:tint val="75000"/>
                  </a:schemeClr>
                </a:solidFill>
              </a:defRPr>
            </a:lvl5pPr>
            <a:lvl6pPr marL="10801485" indent="0">
              <a:buNone/>
              <a:defRPr sz="6602">
                <a:solidFill>
                  <a:schemeClr val="tx1">
                    <a:tint val="75000"/>
                  </a:schemeClr>
                </a:solidFill>
              </a:defRPr>
            </a:lvl6pPr>
            <a:lvl7pPr marL="12961782" indent="0">
              <a:buNone/>
              <a:defRPr sz="6602">
                <a:solidFill>
                  <a:schemeClr val="tx1">
                    <a:tint val="75000"/>
                  </a:schemeClr>
                </a:solidFill>
              </a:defRPr>
            </a:lvl7pPr>
            <a:lvl8pPr marL="15122079" indent="0">
              <a:buNone/>
              <a:defRPr sz="6602">
                <a:solidFill>
                  <a:schemeClr val="tx1">
                    <a:tint val="75000"/>
                  </a:schemeClr>
                </a:solidFill>
              </a:defRPr>
            </a:lvl8pPr>
            <a:lvl9pPr marL="17282376" indent="0">
              <a:buNone/>
              <a:defRPr sz="66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1"/>
            </a:lvl3pPr>
            <a:lvl4pPr>
              <a:defRPr sz="8502"/>
            </a:lvl4pPr>
            <a:lvl5pPr>
              <a:defRPr sz="8502"/>
            </a:lvl5pPr>
            <a:lvl6pPr>
              <a:defRPr sz="8502"/>
            </a:lvl6pPr>
            <a:lvl7pPr>
              <a:defRPr sz="8502"/>
            </a:lvl7pPr>
            <a:lvl8pPr>
              <a:defRPr sz="8502"/>
            </a:lvl8pPr>
            <a:lvl9pPr>
              <a:defRPr sz="850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1"/>
            </a:lvl3pPr>
            <a:lvl4pPr>
              <a:defRPr sz="8502"/>
            </a:lvl4pPr>
            <a:lvl5pPr>
              <a:defRPr sz="8502"/>
            </a:lvl5pPr>
            <a:lvl6pPr>
              <a:defRPr sz="8502"/>
            </a:lvl6pPr>
            <a:lvl7pPr>
              <a:defRPr sz="8502"/>
            </a:lvl7pPr>
            <a:lvl8pPr>
              <a:defRPr sz="8502"/>
            </a:lvl8pPr>
            <a:lvl9pPr>
              <a:defRPr sz="850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4" y="9671213"/>
            <a:ext cx="14317415" cy="4030503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97" indent="0">
              <a:buNone/>
              <a:defRPr sz="9501" b="1"/>
            </a:lvl2pPr>
            <a:lvl3pPr marL="4320594" indent="0">
              <a:buNone/>
              <a:defRPr sz="8502" b="1"/>
            </a:lvl3pPr>
            <a:lvl4pPr marL="6480891" indent="0">
              <a:buNone/>
              <a:defRPr sz="7601" b="1"/>
            </a:lvl4pPr>
            <a:lvl5pPr marL="8641188" indent="0">
              <a:buNone/>
              <a:defRPr sz="7601" b="1"/>
            </a:lvl5pPr>
            <a:lvl6pPr marL="10801485" indent="0">
              <a:buNone/>
              <a:defRPr sz="7601" b="1"/>
            </a:lvl6pPr>
            <a:lvl7pPr marL="12961782" indent="0">
              <a:buNone/>
              <a:defRPr sz="7601" b="1"/>
            </a:lvl7pPr>
            <a:lvl8pPr marL="15122079" indent="0">
              <a:buNone/>
              <a:defRPr sz="7601" b="1"/>
            </a:lvl8pPr>
            <a:lvl9pPr marL="17282376" indent="0">
              <a:buNone/>
              <a:defRPr sz="7601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4" y="13701716"/>
            <a:ext cx="14317415" cy="24893112"/>
          </a:xfrm>
        </p:spPr>
        <p:txBody>
          <a:bodyPr/>
          <a:lstStyle>
            <a:lvl1pPr>
              <a:defRPr sz="11300"/>
            </a:lvl1pPr>
            <a:lvl2pPr>
              <a:defRPr sz="9501"/>
            </a:lvl2pPr>
            <a:lvl3pPr>
              <a:defRPr sz="8502"/>
            </a:lvl3pPr>
            <a:lvl4pPr>
              <a:defRPr sz="7601"/>
            </a:lvl4pPr>
            <a:lvl5pPr>
              <a:defRPr sz="7601"/>
            </a:lvl5pPr>
            <a:lvl6pPr>
              <a:defRPr sz="7601"/>
            </a:lvl6pPr>
            <a:lvl7pPr>
              <a:defRPr sz="7601"/>
            </a:lvl7pPr>
            <a:lvl8pPr>
              <a:defRPr sz="7601"/>
            </a:lvl8pPr>
            <a:lvl9pPr>
              <a:defRPr sz="760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9671213"/>
            <a:ext cx="14323041" cy="4030503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97" indent="0">
              <a:buNone/>
              <a:defRPr sz="9501" b="1"/>
            </a:lvl2pPr>
            <a:lvl3pPr marL="4320594" indent="0">
              <a:buNone/>
              <a:defRPr sz="8502" b="1"/>
            </a:lvl3pPr>
            <a:lvl4pPr marL="6480891" indent="0">
              <a:buNone/>
              <a:defRPr sz="7601" b="1"/>
            </a:lvl4pPr>
            <a:lvl5pPr marL="8641188" indent="0">
              <a:buNone/>
              <a:defRPr sz="7601" b="1"/>
            </a:lvl5pPr>
            <a:lvl6pPr marL="10801485" indent="0">
              <a:buNone/>
              <a:defRPr sz="7601" b="1"/>
            </a:lvl6pPr>
            <a:lvl7pPr marL="12961782" indent="0">
              <a:buNone/>
              <a:defRPr sz="7601" b="1"/>
            </a:lvl7pPr>
            <a:lvl8pPr marL="15122079" indent="0">
              <a:buNone/>
              <a:defRPr sz="7601" b="1"/>
            </a:lvl8pPr>
            <a:lvl9pPr marL="17282376" indent="0">
              <a:buNone/>
              <a:defRPr sz="7601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13701716"/>
            <a:ext cx="14323041" cy="24893112"/>
          </a:xfrm>
        </p:spPr>
        <p:txBody>
          <a:bodyPr/>
          <a:lstStyle>
            <a:lvl1pPr>
              <a:defRPr sz="11300"/>
            </a:lvl1pPr>
            <a:lvl2pPr>
              <a:defRPr sz="9501"/>
            </a:lvl2pPr>
            <a:lvl3pPr>
              <a:defRPr sz="8502"/>
            </a:lvl3pPr>
            <a:lvl4pPr>
              <a:defRPr sz="7601"/>
            </a:lvl4pPr>
            <a:lvl5pPr>
              <a:defRPr sz="7601"/>
            </a:lvl5pPr>
            <a:lvl6pPr>
              <a:defRPr sz="7601"/>
            </a:lvl6pPr>
            <a:lvl7pPr>
              <a:defRPr sz="7601"/>
            </a:lvl7pPr>
            <a:lvl8pPr>
              <a:defRPr sz="7601"/>
            </a:lvl8pPr>
            <a:lvl9pPr>
              <a:defRPr sz="760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4"/>
            <a:ext cx="10660710" cy="7320915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7" y="1720219"/>
            <a:ext cx="1811476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4"/>
            <a:ext cx="10660710" cy="29553697"/>
          </a:xfrm>
        </p:spPr>
        <p:txBody>
          <a:bodyPr/>
          <a:lstStyle>
            <a:lvl1pPr marL="0" indent="0">
              <a:buNone/>
              <a:defRPr sz="6602"/>
            </a:lvl1pPr>
            <a:lvl2pPr marL="2160297" indent="0">
              <a:buNone/>
              <a:defRPr sz="5700"/>
            </a:lvl2pPr>
            <a:lvl3pPr marL="4320594" indent="0">
              <a:buNone/>
              <a:defRPr sz="4701"/>
            </a:lvl3pPr>
            <a:lvl4pPr marL="6480891" indent="0">
              <a:buNone/>
              <a:defRPr sz="4300"/>
            </a:lvl4pPr>
            <a:lvl5pPr marL="8641188" indent="0">
              <a:buNone/>
              <a:defRPr sz="4300"/>
            </a:lvl5pPr>
            <a:lvl6pPr marL="10801485" indent="0">
              <a:buNone/>
              <a:defRPr sz="4300"/>
            </a:lvl6pPr>
            <a:lvl7pPr marL="12961782" indent="0">
              <a:buNone/>
              <a:defRPr sz="4300"/>
            </a:lvl7pPr>
            <a:lvl8pPr marL="15122079" indent="0">
              <a:buNone/>
              <a:defRPr sz="4300"/>
            </a:lvl8pPr>
            <a:lvl9pPr marL="17282376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3" y="30243782"/>
            <a:ext cx="19442430" cy="3570450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3" y="3860484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97" indent="0">
              <a:buNone/>
              <a:defRPr sz="13200"/>
            </a:lvl2pPr>
            <a:lvl3pPr marL="4320594" indent="0">
              <a:buNone/>
              <a:defRPr sz="11300"/>
            </a:lvl3pPr>
            <a:lvl4pPr marL="6480891" indent="0">
              <a:buNone/>
              <a:defRPr sz="9501"/>
            </a:lvl4pPr>
            <a:lvl5pPr marL="8641188" indent="0">
              <a:buNone/>
              <a:defRPr sz="9501"/>
            </a:lvl5pPr>
            <a:lvl6pPr marL="10801485" indent="0">
              <a:buNone/>
              <a:defRPr sz="9501"/>
            </a:lvl6pPr>
            <a:lvl7pPr marL="12961782" indent="0">
              <a:buNone/>
              <a:defRPr sz="9501"/>
            </a:lvl7pPr>
            <a:lvl8pPr marL="15122079" indent="0">
              <a:buNone/>
              <a:defRPr sz="9501"/>
            </a:lvl8pPr>
            <a:lvl9pPr marL="17282376" indent="0">
              <a:buNone/>
              <a:defRPr sz="9501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3" y="33814232"/>
            <a:ext cx="19442430" cy="5070630"/>
          </a:xfrm>
        </p:spPr>
        <p:txBody>
          <a:bodyPr/>
          <a:lstStyle>
            <a:lvl1pPr marL="0" indent="0">
              <a:buNone/>
              <a:defRPr sz="6602"/>
            </a:lvl1pPr>
            <a:lvl2pPr marL="2160297" indent="0">
              <a:buNone/>
              <a:defRPr sz="5700"/>
            </a:lvl2pPr>
            <a:lvl3pPr marL="4320594" indent="0">
              <a:buNone/>
              <a:defRPr sz="4701"/>
            </a:lvl3pPr>
            <a:lvl4pPr marL="6480891" indent="0">
              <a:buNone/>
              <a:defRPr sz="4300"/>
            </a:lvl4pPr>
            <a:lvl5pPr marL="8641188" indent="0">
              <a:buNone/>
              <a:defRPr sz="4300"/>
            </a:lvl5pPr>
            <a:lvl6pPr marL="10801485" indent="0">
              <a:buNone/>
              <a:defRPr sz="4300"/>
            </a:lvl6pPr>
            <a:lvl7pPr marL="12961782" indent="0">
              <a:buNone/>
              <a:defRPr sz="4300"/>
            </a:lvl7pPr>
            <a:lvl8pPr marL="15122079" indent="0">
              <a:buNone/>
              <a:defRPr sz="4300"/>
            </a:lvl8pPr>
            <a:lvl9pPr marL="17282376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7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6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94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23" indent="-1620223" algn="l" defTabSz="4320594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83" indent="-1350186" algn="l" defTabSz="4320594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743" indent="-1080149" algn="l" defTabSz="4320594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1040" indent="-1080149" algn="l" defTabSz="4320594" rtl="0" eaLnBrk="1" latinLnBrk="0" hangingPunct="1">
        <a:spcBef>
          <a:spcPct val="20000"/>
        </a:spcBef>
        <a:buFont typeface="Arial" pitchFamily="34" charset="0"/>
        <a:buChar char="–"/>
        <a:defRPr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21337" indent="-1080149" algn="l" defTabSz="4320594" rtl="0" eaLnBrk="1" latinLnBrk="0" hangingPunct="1">
        <a:spcBef>
          <a:spcPct val="20000"/>
        </a:spcBef>
        <a:buFont typeface="Arial" pitchFamily="34" charset="0"/>
        <a:buChar char="»"/>
        <a:defRPr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634" indent="-1080149" algn="l" defTabSz="4320594" rtl="0" eaLnBrk="1" latinLnBrk="0" hangingPunct="1">
        <a:spcBef>
          <a:spcPct val="20000"/>
        </a:spcBef>
        <a:buFont typeface="Arial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931" indent="-1080149" algn="l" defTabSz="4320594" rtl="0" eaLnBrk="1" latinLnBrk="0" hangingPunct="1">
        <a:spcBef>
          <a:spcPct val="20000"/>
        </a:spcBef>
        <a:buFont typeface="Arial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2228" indent="-1080149" algn="l" defTabSz="4320594" rtl="0" eaLnBrk="1" latinLnBrk="0" hangingPunct="1">
        <a:spcBef>
          <a:spcPct val="20000"/>
        </a:spcBef>
        <a:buFont typeface="Arial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525" indent="-1080149" algn="l" defTabSz="4320594" rtl="0" eaLnBrk="1" latinLnBrk="0" hangingPunct="1">
        <a:spcBef>
          <a:spcPct val="20000"/>
        </a:spcBef>
        <a:buFont typeface="Arial" pitchFamily="34" charset="0"/>
        <a:buChar char="•"/>
        <a:defRPr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1pPr>
      <a:lvl2pPr marL="2160297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2pPr>
      <a:lvl3pPr marL="4320594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3pPr>
      <a:lvl4pPr marL="6480891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4pPr>
      <a:lvl5pPr marL="8641188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5pPr>
      <a:lvl6pPr marL="10801485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6pPr>
      <a:lvl7pPr marL="12961782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7pPr>
      <a:lvl8pPr marL="15122079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8pPr>
      <a:lvl9pPr marL="17282376" algn="l" defTabSz="4320594" rtl="0" eaLnBrk="1" latinLnBrk="0" hangingPunct="1">
        <a:defRPr sz="8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>
            <a:extLst>
              <a:ext uri="{FF2B5EF4-FFF2-40B4-BE49-F238E27FC236}">
                <a16:creationId xmlns:a16="http://schemas.microsoft.com/office/drawing/2014/main" id="{1F78A9AA-B36A-473A-9DAB-8AEFBB87C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" y="1524"/>
            <a:ext cx="32402145" cy="43204891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52351" y="5400900"/>
            <a:ext cx="30170067" cy="154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115560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7199" b="1" dirty="0"/>
              <a:t>TÍTULO</a:t>
            </a:r>
            <a:endParaRPr lang="pt-BR" altLang="pt-BR" sz="7199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80347" y="10102057"/>
            <a:ext cx="10512426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87335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4799" b="1" dirty="0">
                <a:solidFill>
                  <a:srgbClr val="000000"/>
                </a:solidFill>
              </a:rPr>
              <a:t>INTRODUÇÃO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80345" y="11514935"/>
            <a:ext cx="14041559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Espaço reservado para a introdução.</a:t>
            </a:r>
            <a:endParaRPr lang="pt-BR" altLang="pt-BR" sz="3999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80345" y="22754827"/>
            <a:ext cx="14041563" cy="839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Espaço reservado para a metodologia.</a:t>
            </a: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7248189" y="27059660"/>
            <a:ext cx="14041563" cy="958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lvl="1" algn="just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pt-BR" altLang="pt-BR" sz="3200" dirty="0">
                <a:solidFill>
                  <a:srgbClr val="000000"/>
                </a:solidFill>
              </a:rPr>
              <a:t>Espaço reservado para as considerações finais.</a:t>
            </a: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7283117" y="36234189"/>
            <a:ext cx="10512426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87335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4799" b="1" dirty="0">
                <a:solidFill>
                  <a:srgbClr val="000000"/>
                </a:solidFill>
              </a:rPr>
              <a:t>REFERÊNCIAS BIBLIOGRÁFICAS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7354550" y="37285410"/>
            <a:ext cx="13935202" cy="300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2801" dirty="0"/>
              <a:t>Espaço para referências bibliográficas.</a:t>
            </a:r>
            <a:endParaRPr lang="pt-BR" altLang="pt-BR" sz="3601" dirty="0">
              <a:solidFill>
                <a:srgbClr val="000000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9721308" y="8278023"/>
            <a:ext cx="21601110" cy="194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/>
            <a:r>
              <a:rPr lang="pt-BR" altLang="pt-BR" sz="3601" dirty="0"/>
              <a:t>Nome do autor (sigla da instituição), e-mail;</a:t>
            </a:r>
          </a:p>
          <a:p>
            <a:pPr algn="r"/>
            <a:r>
              <a:rPr lang="pt-BR" altLang="pt-BR" sz="3601" dirty="0"/>
              <a:t>Nome do coautor (sigla da instituição), e-mail;</a:t>
            </a:r>
          </a:p>
          <a:p>
            <a:pPr algn="r"/>
            <a:r>
              <a:rPr lang="pt-BR" altLang="pt-BR" sz="3601" dirty="0"/>
              <a:t>Nome do coautor (sigla da instituição), e-mail;</a:t>
            </a:r>
          </a:p>
          <a:p>
            <a:pPr algn="r"/>
            <a:endParaRPr lang="pt-BR" altLang="pt-BR" sz="3601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80346" y="31467798"/>
            <a:ext cx="10512426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87335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4799" b="1" dirty="0">
                <a:solidFill>
                  <a:srgbClr val="000000"/>
                </a:solidFill>
              </a:rPr>
              <a:t>RESULTADOS E DISCUSSÃO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7354552" y="11529221"/>
            <a:ext cx="13967866" cy="139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Espaço reservado para resultados e discussão</a:t>
            </a:r>
            <a:endParaRPr lang="pt-BR" altLang="pt-BR" sz="3999" dirty="0">
              <a:solidFill>
                <a:srgbClr val="000000"/>
              </a:solidFill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080345" y="18127665"/>
            <a:ext cx="10512426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87335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4799" b="1" dirty="0">
                <a:solidFill>
                  <a:srgbClr val="000000"/>
                </a:solidFill>
              </a:rPr>
              <a:t>OBJETIVOS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100078" y="19020629"/>
            <a:ext cx="14021826" cy="216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Espaço para os objetivos do trabalho.</a:t>
            </a: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080345" y="32619925"/>
            <a:ext cx="14021826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71459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pt-BR" altLang="pt-BR" sz="3200" dirty="0">
                <a:solidFill>
                  <a:srgbClr val="000000"/>
                </a:solidFill>
              </a:rPr>
              <a:t>Espaço reservado para os resultados e discussão.</a:t>
            </a:r>
            <a:endParaRPr lang="pt-BR" altLang="pt-BR" sz="3999" dirty="0">
              <a:solidFill>
                <a:srgbClr val="000000"/>
              </a:solidFill>
            </a:endParaRPr>
          </a:p>
          <a:p>
            <a:pPr algn="just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pt-BR" sz="3999" dirty="0">
              <a:solidFill>
                <a:srgbClr val="000000"/>
              </a:solidFill>
            </a:endParaRPr>
          </a:p>
        </p:txBody>
      </p:sp>
      <p:sp>
        <p:nvSpPr>
          <p:cNvPr id="19" name="CaixaDeTexto 2"/>
          <p:cNvSpPr txBox="1">
            <a:spLocks noChangeArrowheads="1"/>
          </p:cNvSpPr>
          <p:nvPr/>
        </p:nvSpPr>
        <p:spPr bwMode="auto">
          <a:xfrm>
            <a:off x="22449564" y="41392093"/>
            <a:ext cx="7271839" cy="7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3999" dirty="0">
                <a:latin typeface="Arial" pitchFamily="34" charset="0"/>
                <a:cs typeface="Arial" pitchFamily="34" charset="0"/>
              </a:rPr>
              <a:t>Órgão de fomento (se houver).</a:t>
            </a:r>
          </a:p>
        </p:txBody>
      </p:sp>
      <p:sp>
        <p:nvSpPr>
          <p:cNvPr id="20" name="CaixaDeTexto 2"/>
          <p:cNvSpPr txBox="1">
            <a:spLocks noChangeArrowheads="1"/>
          </p:cNvSpPr>
          <p:nvPr/>
        </p:nvSpPr>
        <p:spPr bwMode="auto">
          <a:xfrm>
            <a:off x="1172087" y="6544317"/>
            <a:ext cx="300796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Arial" pitchFamily="34" charset="0"/>
                <a:cs typeface="Arial" pitchFamily="34" charset="0"/>
              </a:rPr>
              <a:t>COLOQUE AQUI A ÁREA TEMÁTICA DO SEU TRABALHO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080346" y="21663025"/>
            <a:ext cx="10512426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87335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pt-BR" altLang="pt-BR" sz="4799" b="1" dirty="0">
                <a:solidFill>
                  <a:srgbClr val="000000"/>
                </a:solidFill>
              </a:rPr>
              <a:t>MATERIAL E MÉTODOS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7211682" y="25851174"/>
            <a:ext cx="10512426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1" tIns="87335" rIns="90001" bIns="44999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</a:tabLs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pt-BR" altLang="pt-BR" sz="4799" b="1" dirty="0">
                <a:solidFill>
                  <a:srgbClr val="000000"/>
                </a:solidFill>
              </a:rPr>
              <a:t>CONSIDERAÇÕES FINAIS</a:t>
            </a:r>
          </a:p>
        </p:txBody>
      </p:sp>
      <p:sp>
        <p:nvSpPr>
          <p:cNvPr id="24" name="CaixaDeTexto 5"/>
          <p:cNvSpPr txBox="1">
            <a:spLocks noChangeArrowheads="1"/>
          </p:cNvSpPr>
          <p:nvPr/>
        </p:nvSpPr>
        <p:spPr bwMode="auto">
          <a:xfrm>
            <a:off x="28541664" y="1291988"/>
            <a:ext cx="278075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COLOQUE AQUI O LOGOTIPO DA SUA INSTITUIÇÃO (NÃO ULTRAPASSE OS LIMITES)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2D0AB1B-F92B-4183-BAD2-3758C79217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88" y="41271974"/>
            <a:ext cx="4768914" cy="165575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1117224-7B0B-40B6-A7F8-870EBFB832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255" y="41041675"/>
            <a:ext cx="4357129" cy="169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910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423</TotalTime>
  <Words>117</Words>
  <Application>Microsoft Office PowerPoint</Application>
  <PresentationFormat>Personalizar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Luciana</dc:creator>
  <cp:lastModifiedBy>VALMIRO MORAIS</cp:lastModifiedBy>
  <cp:revision>24</cp:revision>
  <dcterms:created xsi:type="dcterms:W3CDTF">2017-09-11T00:08:37Z</dcterms:created>
  <dcterms:modified xsi:type="dcterms:W3CDTF">2018-10-10T18:03:48Z</dcterms:modified>
</cp:coreProperties>
</file>